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916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5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737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596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155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27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496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757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218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337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58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36EFF-1A97-49BB-8F24-F965E315C356}" type="datetimeFigureOut">
              <a:rPr lang="zh-CN" altLang="en-US" smtClean="0"/>
              <a:t>2017/1/4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E22F9-9B7E-4318-A1A1-0A7D505E8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303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en-US" altLang="zh-CN" dirty="0" smtClean="0"/>
              <a:t>i-monthly report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--Andy Zhang</a:t>
            </a:r>
          </a:p>
          <a:p>
            <a:r>
              <a:rPr lang="en-US" altLang="zh-CN" dirty="0" smtClean="0"/>
              <a:t>2016.11-12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517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Past two months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Work on seq2seq model, helping Teacher Feng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20850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Future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Help </a:t>
            </a:r>
            <a:r>
              <a:rPr lang="en-US" altLang="zh-CN" dirty="0" err="1" smtClean="0"/>
              <a:t>Jiyuan</a:t>
            </a:r>
            <a:r>
              <a:rPr lang="en-US" altLang="zh-CN" dirty="0"/>
              <a:t> </a:t>
            </a:r>
            <a:r>
              <a:rPr lang="en-US" altLang="zh-CN" dirty="0" smtClean="0"/>
              <a:t>finish his testing and papers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896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25</Words>
  <Application>Microsoft Office PowerPoint</Application>
  <PresentationFormat>宽屏</PresentationFormat>
  <Paragraphs>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Office 主题</vt:lpstr>
      <vt:lpstr>Bi-monthly report</vt:lpstr>
      <vt:lpstr>Past two months</vt:lpstr>
      <vt:lpstr>Future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Bi-monthly report</dc:title>
  <dc:creator>zhang andy</dc:creator>
  <cp:lastModifiedBy>zhang andy</cp:lastModifiedBy>
  <cp:revision>3</cp:revision>
  <dcterms:created xsi:type="dcterms:W3CDTF">2017-01-04T02:58:17Z</dcterms:created>
  <dcterms:modified xsi:type="dcterms:W3CDTF">2017-01-04T04:54:16Z</dcterms:modified>
</cp:coreProperties>
</file>