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>
      <p:cViewPr varScale="1">
        <p:scale>
          <a:sx n="87" d="100"/>
          <a:sy n="87" d="100"/>
        </p:scale>
        <p:origin x="-120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04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2767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908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0732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20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14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6596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014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271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19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195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72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Bimonthly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R</a:t>
            </a:r>
            <a:r>
              <a:rPr kumimoji="1" lang="en-US" altLang="zh-CN" dirty="0" smtClean="0"/>
              <a:t>eport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err="1" smtClean="0"/>
              <a:t>Jiyuan</a:t>
            </a:r>
            <a:r>
              <a:rPr kumimoji="1" lang="en-US" altLang="zh-CN" dirty="0" smtClean="0"/>
              <a:t> Zhang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931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2016</a:t>
            </a:r>
            <a:r>
              <a:rPr kumimoji="1" lang="en-US" altLang="zh-CN" dirty="0" smtClean="0"/>
              <a:t>/07/01-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2016/08/31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wrote a patent about music generation</a:t>
            </a:r>
            <a:endParaRPr kumimoji="1" lang="en-US" altLang="zh-CN" dirty="0" smtClean="0"/>
          </a:p>
          <a:p>
            <a:r>
              <a:rPr kumimoji="1" lang="zh-CN" altLang="zh-CN" dirty="0"/>
              <a:t> </a:t>
            </a:r>
            <a:r>
              <a:rPr kumimoji="1" lang="en-US" altLang="zh-CN" dirty="0"/>
              <a:t>transferred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poem’s</a:t>
            </a:r>
            <a:r>
              <a:rPr kumimoji="1" lang="zh-CN" altLang="en-US" dirty="0"/>
              <a:t> </a:t>
            </a:r>
            <a:r>
              <a:rPr kumimoji="1" lang="en-US" altLang="zh-CN" dirty="0"/>
              <a:t>code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 err="1" smtClean="0"/>
              <a:t>tensorflow</a:t>
            </a:r>
            <a:endParaRPr kumimoji="1" lang="en-US" altLang="zh-CN" dirty="0"/>
          </a:p>
          <a:p>
            <a:r>
              <a:rPr kumimoji="1" lang="zh-CN" altLang="zh-CN" dirty="0"/>
              <a:t> </a:t>
            </a:r>
            <a:r>
              <a:rPr kumimoji="1" lang="en-US" altLang="zh-CN" dirty="0" smtClean="0"/>
              <a:t>shared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paper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about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ABCNN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overview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LSTM,GRU,RBM</a:t>
            </a:r>
          </a:p>
          <a:p>
            <a:r>
              <a:rPr kumimoji="1" lang="en-US" altLang="zh-CN" dirty="0"/>
              <a:t>p</a:t>
            </a:r>
            <a:r>
              <a:rPr kumimoji="1" lang="en-US" altLang="zh-CN" dirty="0" smtClean="0"/>
              <a:t>repared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writing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book</a:t>
            </a:r>
            <a:endParaRPr kumimoji="1"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1455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7957" y="2591491"/>
            <a:ext cx="10515600" cy="1325563"/>
          </a:xfrm>
        </p:spPr>
        <p:txBody>
          <a:bodyPr/>
          <a:lstStyle/>
          <a:p>
            <a:pPr algn="ctr"/>
            <a:r>
              <a:rPr kumimoji="1" lang="en-US" altLang="zh-CN" dirty="0"/>
              <a:t>Thanks</a:t>
            </a:r>
            <a:r>
              <a:rPr kumimoji="1" lang="zh-CN" altLang="en-US" dirty="0"/>
              <a:t> </a:t>
            </a:r>
            <a:r>
              <a:rPr kumimoji="1" lang="en-US" altLang="zh-CN" dirty="0"/>
              <a:t>for</a:t>
            </a:r>
            <a:r>
              <a:rPr kumimoji="1" lang="zh-CN" altLang="en-US" dirty="0"/>
              <a:t> </a:t>
            </a:r>
            <a:r>
              <a:rPr kumimoji="1" lang="en-US" altLang="zh-CN" dirty="0"/>
              <a:t>you</a:t>
            </a:r>
            <a:r>
              <a:rPr kumimoji="1" lang="zh-CN" altLang="en-US" dirty="0"/>
              <a:t> </a:t>
            </a:r>
            <a:r>
              <a:rPr kumimoji="1" lang="en-US" altLang="zh-CN" dirty="0"/>
              <a:t>all</a:t>
            </a:r>
            <a:r>
              <a:rPr kumimoji="1" lang="zh-CN" altLang="en-US" dirty="0"/>
              <a:t> </a:t>
            </a:r>
            <a:br>
              <a:rPr kumimoji="1" lang="zh-CN" altLang="en-US" dirty="0"/>
            </a:b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771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52</Words>
  <Application>Microsoft Macintosh PowerPoint</Application>
  <PresentationFormat>自定义</PresentationFormat>
  <Paragraphs>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Bimonthly Report</vt:lpstr>
      <vt:lpstr>2016/07/01- 2016/08/31</vt:lpstr>
      <vt:lpstr>Thanks for you all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Bimonthly Report</dc:title>
  <dc:creator>刘艾婷</dc:creator>
  <cp:lastModifiedBy>记袁 张</cp:lastModifiedBy>
  <cp:revision>16</cp:revision>
  <dcterms:created xsi:type="dcterms:W3CDTF">2016-08-30T02:30:35Z</dcterms:created>
  <dcterms:modified xsi:type="dcterms:W3CDTF">2016-08-31T02:12:26Z</dcterms:modified>
</cp:coreProperties>
</file>