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8A8D-AA8E-4F87-9282-7A284098C53F}" type="datetimeFigureOut">
              <a:rPr lang="zh-CN" altLang="en-US" smtClean="0"/>
              <a:t>2015/6/26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8582-C44F-4DC9-A748-B6411F2FB2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25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8A8D-AA8E-4F87-9282-7A284098C53F}" type="datetimeFigureOut">
              <a:rPr lang="zh-CN" altLang="en-US" smtClean="0"/>
              <a:t>2015/6/26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8582-C44F-4DC9-A748-B6411F2FB2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4205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8A8D-AA8E-4F87-9282-7A284098C53F}" type="datetimeFigureOut">
              <a:rPr lang="zh-CN" altLang="en-US" smtClean="0"/>
              <a:t>2015/6/26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8582-C44F-4DC9-A748-B6411F2FB2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6672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8A8D-AA8E-4F87-9282-7A284098C53F}" type="datetimeFigureOut">
              <a:rPr lang="zh-CN" altLang="en-US" smtClean="0"/>
              <a:t>2015/6/26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8582-C44F-4DC9-A748-B6411F2FB2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963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8A8D-AA8E-4F87-9282-7A284098C53F}" type="datetimeFigureOut">
              <a:rPr lang="zh-CN" altLang="en-US" smtClean="0"/>
              <a:t>2015/6/26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8582-C44F-4DC9-A748-B6411F2FB2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4320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8A8D-AA8E-4F87-9282-7A284098C53F}" type="datetimeFigureOut">
              <a:rPr lang="zh-CN" altLang="en-US" smtClean="0"/>
              <a:t>2015/6/26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8582-C44F-4DC9-A748-B6411F2FB2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6391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8A8D-AA8E-4F87-9282-7A284098C53F}" type="datetimeFigureOut">
              <a:rPr lang="zh-CN" altLang="en-US" smtClean="0"/>
              <a:t>2015/6/26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8582-C44F-4DC9-A748-B6411F2FB2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4163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8A8D-AA8E-4F87-9282-7A284098C53F}" type="datetimeFigureOut">
              <a:rPr lang="zh-CN" altLang="en-US" smtClean="0"/>
              <a:t>2015/6/26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8582-C44F-4DC9-A748-B6411F2FB2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8486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8A8D-AA8E-4F87-9282-7A284098C53F}" type="datetimeFigureOut">
              <a:rPr lang="zh-CN" altLang="en-US" smtClean="0"/>
              <a:t>2015/6/26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8582-C44F-4DC9-A748-B6411F2FB2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1773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8A8D-AA8E-4F87-9282-7A284098C53F}" type="datetimeFigureOut">
              <a:rPr lang="zh-CN" altLang="en-US" smtClean="0"/>
              <a:t>2015/6/26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8582-C44F-4DC9-A748-B6411F2FB2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1333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8A8D-AA8E-4F87-9282-7A284098C53F}" type="datetimeFigureOut">
              <a:rPr lang="zh-CN" altLang="en-US" smtClean="0"/>
              <a:t>2015/6/26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8582-C44F-4DC9-A748-B6411F2FB2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1548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C8A8D-AA8E-4F87-9282-7A284098C53F}" type="datetimeFigureOut">
              <a:rPr lang="zh-CN" altLang="en-US" smtClean="0"/>
              <a:t>2015/6/26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A8582-C44F-4DC9-A748-B6411F2FB2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4492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Bi-monthly Report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 smtClean="0"/>
              <a:t>Mengyuan</a:t>
            </a:r>
            <a:r>
              <a:rPr lang="en-US" altLang="zh-CN" dirty="0" smtClean="0"/>
              <a:t> Zhao</a:t>
            </a:r>
          </a:p>
          <a:p>
            <a:r>
              <a:rPr lang="en-US" altLang="zh-CN" dirty="0" smtClean="0"/>
              <a:t>June 26 2015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3336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CSLT(Research)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Dark knowledge experiment</a:t>
            </a:r>
          </a:p>
          <a:p>
            <a:pPr lvl="1"/>
            <a:r>
              <a:rPr lang="en-US" altLang="zh-CN" dirty="0" err="1" smtClean="0"/>
              <a:t>Logit</a:t>
            </a:r>
            <a:r>
              <a:rPr lang="en-US" altLang="zh-CN" dirty="0" smtClean="0"/>
              <a:t> learning experiment (</a:t>
            </a:r>
            <a:r>
              <a:rPr lang="en-US" altLang="zh-CN" dirty="0" err="1" smtClean="0"/>
              <a:t>faild</a:t>
            </a:r>
            <a:r>
              <a:rPr lang="en-US" altLang="zh-CN" dirty="0" smtClean="0"/>
              <a:t>)</a:t>
            </a:r>
          </a:p>
          <a:p>
            <a:pPr lvl="1"/>
            <a:r>
              <a:rPr lang="en-US" altLang="zh-CN" dirty="0" smtClean="0"/>
              <a:t>Dark knowledge based adaptation</a:t>
            </a:r>
          </a:p>
          <a:p>
            <a:pPr lvl="1"/>
            <a:r>
              <a:rPr lang="en-US" altLang="zh-CN" dirty="0" err="1" smtClean="0"/>
              <a:t>Nnet</a:t>
            </a:r>
            <a:r>
              <a:rPr lang="en-US" altLang="zh-CN" dirty="0" smtClean="0"/>
              <a:t> Ensemble decoding.</a:t>
            </a:r>
            <a:endParaRPr lang="en-US" altLang="zh-CN" dirty="0"/>
          </a:p>
          <a:p>
            <a:endParaRPr lang="en-US" altLang="zh-CN" dirty="0" smtClean="0"/>
          </a:p>
          <a:p>
            <a:r>
              <a:rPr lang="en-US" altLang="zh-CN" dirty="0" smtClean="0"/>
              <a:t>Speaker vector based </a:t>
            </a:r>
            <a:r>
              <a:rPr lang="en-US" altLang="zh-CN" dirty="0" err="1" smtClean="0"/>
              <a:t>asr</a:t>
            </a:r>
            <a:r>
              <a:rPr lang="en-US" altLang="zh-CN" dirty="0" smtClean="0"/>
              <a:t> experiment</a:t>
            </a:r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77497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Sinovoice</a:t>
            </a:r>
            <a:r>
              <a:rPr lang="en-US" altLang="zh-CN" dirty="0" smtClean="0"/>
              <a:t>(Project)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CNN Model</a:t>
            </a:r>
          </a:p>
          <a:p>
            <a:pPr lvl="1"/>
            <a:r>
              <a:rPr lang="en-US" altLang="zh-CN" dirty="0"/>
              <a:t>T</a:t>
            </a:r>
            <a:r>
              <a:rPr lang="en-US" altLang="zh-CN" dirty="0" smtClean="0"/>
              <a:t>raining schedule delivered to Sino.</a:t>
            </a:r>
          </a:p>
          <a:p>
            <a:pPr lvl="1"/>
            <a:r>
              <a:rPr lang="en-US" altLang="zh-CN" dirty="0" smtClean="0"/>
              <a:t>Help ZXM fix some error.</a:t>
            </a:r>
          </a:p>
          <a:p>
            <a:pPr lvl="1"/>
            <a:r>
              <a:rPr lang="en-US" altLang="zh-CN" dirty="0" smtClean="0"/>
              <a:t>Check quality of training data for Sino.</a:t>
            </a:r>
            <a:endParaRPr lang="en-US" altLang="zh-CN" dirty="0"/>
          </a:p>
          <a:p>
            <a:r>
              <a:rPr lang="en-US" altLang="zh-CN" dirty="0" smtClean="0"/>
              <a:t>Speaker vector based </a:t>
            </a:r>
            <a:r>
              <a:rPr lang="en-US" altLang="zh-CN" dirty="0" err="1" smtClean="0"/>
              <a:t>asr</a:t>
            </a:r>
            <a:endParaRPr lang="en-US" altLang="zh-CN" dirty="0"/>
          </a:p>
          <a:p>
            <a:pPr lvl="1"/>
            <a:r>
              <a:rPr lang="en-US" altLang="zh-CN" dirty="0" smtClean="0"/>
              <a:t>Training schedule delivered to Sino.</a:t>
            </a:r>
            <a:endParaRPr lang="en-US" altLang="zh-CN" dirty="0"/>
          </a:p>
          <a:p>
            <a:r>
              <a:rPr lang="en-US" altLang="zh-CN" dirty="0" smtClean="0"/>
              <a:t>Test AM for JD-</a:t>
            </a:r>
            <a:r>
              <a:rPr lang="en-US" altLang="zh-CN" dirty="0" err="1" smtClean="0"/>
              <a:t>poc</a:t>
            </a:r>
            <a:r>
              <a:rPr lang="en-US" altLang="zh-CN" dirty="0" smtClean="0"/>
              <a:t> project</a:t>
            </a:r>
          </a:p>
          <a:p>
            <a:pPr lvl="1"/>
            <a:r>
              <a:rPr lang="en-US" altLang="zh-CN" dirty="0" smtClean="0"/>
              <a:t>Do some error analysis. Found out the main problem is in LM.</a:t>
            </a:r>
          </a:p>
          <a:p>
            <a:r>
              <a:rPr lang="en-US" altLang="zh-CN" dirty="0" smtClean="0"/>
              <a:t>Xiamen Car-number project</a:t>
            </a:r>
          </a:p>
          <a:p>
            <a:pPr lvl="1"/>
            <a:r>
              <a:rPr lang="en-US" altLang="zh-CN" dirty="0" smtClean="0"/>
              <a:t>Try all strange method we can remind to improve the performance.</a:t>
            </a:r>
          </a:p>
          <a:p>
            <a:pPr lvl="1"/>
            <a:r>
              <a:rPr lang="en-US" altLang="zh-CN" dirty="0" smtClean="0"/>
              <a:t>Finally, SER up to 80%.</a:t>
            </a:r>
          </a:p>
        </p:txBody>
      </p:sp>
    </p:spTree>
    <p:extLst>
      <p:ext uri="{BB962C8B-B14F-4D97-AF65-F5344CB8AC3E}">
        <p14:creationId xmlns:p14="http://schemas.microsoft.com/office/powerpoint/2010/main" val="248616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Sinovoice</a:t>
            </a:r>
            <a:r>
              <a:rPr lang="en-US" altLang="zh-CN" dirty="0" smtClean="0"/>
              <a:t>(Project)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Bi-lingual AM</a:t>
            </a:r>
          </a:p>
          <a:p>
            <a:pPr lvl="1"/>
            <a:r>
              <a:rPr lang="en-US" altLang="zh-CN" dirty="0" smtClean="0"/>
              <a:t>Check old model and find out some error.</a:t>
            </a:r>
          </a:p>
          <a:p>
            <a:pPr lvl="1"/>
            <a:r>
              <a:rPr lang="en-US" altLang="zh-CN" dirty="0" smtClean="0"/>
              <a:t>Got reasonable results with both balance and unbalance training data by using prior-reweight.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491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1524000" y="1695569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zh-CN" sz="9600" dirty="0" smtClean="0"/>
              <a:t>Thanks</a:t>
            </a:r>
            <a:endParaRPr lang="zh-CN" altLang="en-US" sz="9600" dirty="0"/>
          </a:p>
        </p:txBody>
      </p:sp>
    </p:spTree>
    <p:extLst>
      <p:ext uri="{BB962C8B-B14F-4D97-AF65-F5344CB8AC3E}">
        <p14:creationId xmlns:p14="http://schemas.microsoft.com/office/powerpoint/2010/main" val="130115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134</Words>
  <Application>Microsoft Office PowerPoint</Application>
  <PresentationFormat>宽屏</PresentationFormat>
  <Paragraphs>27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宋体</vt:lpstr>
      <vt:lpstr>Arial</vt:lpstr>
      <vt:lpstr>Calibri</vt:lpstr>
      <vt:lpstr>Calibri Light</vt:lpstr>
      <vt:lpstr>Office 主题</vt:lpstr>
      <vt:lpstr>Bi-monthly Report</vt:lpstr>
      <vt:lpstr>CSLT(Research)</vt:lpstr>
      <vt:lpstr>Sinovoice(Project)</vt:lpstr>
      <vt:lpstr>Sinovoice(Project)</vt:lpstr>
      <vt:lpstr>Thanks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Bi-monthly Report</dc:title>
  <dc:creator>Gavin</dc:creator>
  <cp:lastModifiedBy>Gavin</cp:lastModifiedBy>
  <cp:revision>4</cp:revision>
  <dcterms:created xsi:type="dcterms:W3CDTF">2015-06-25T05:52:23Z</dcterms:created>
  <dcterms:modified xsi:type="dcterms:W3CDTF">2015-06-26T02:54:29Z</dcterms:modified>
</cp:coreProperties>
</file>