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71"/>
  </p:normalViewPr>
  <p:slideViewPr>
    <p:cSldViewPr snapToGrid="0" snapToObjects="1">
      <p:cViewPr varScale="1">
        <p:scale>
          <a:sx n="87" d="100"/>
          <a:sy n="87" d="100"/>
        </p:scale>
        <p:origin x="-120" y="-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04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27670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19088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007320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73202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14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65968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5014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1271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19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41954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90690-2376-6B40-8273-3D75A6211B6F}" type="datetimeFigureOut">
              <a:rPr kumimoji="1" lang="zh-CN" altLang="en-US" smtClean="0"/>
              <a:t>16/8/31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29C5F-B216-2D4D-AAEF-3A4CF45A195E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172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lt.riit.tsinghua.edu.cn/mediawiki/images/3/3b/Result_of_58k_and_14k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zh-CN" dirty="0" smtClean="0"/>
              <a:t>Bimonthly</a:t>
            </a:r>
            <a:r>
              <a:rPr kumimoji="1" lang="zh-CN" altLang="en-US" dirty="0" smtClean="0"/>
              <a:t> </a:t>
            </a:r>
            <a:r>
              <a:rPr kumimoji="1" lang="en-US" altLang="zh-CN" dirty="0"/>
              <a:t>R</a:t>
            </a:r>
            <a:r>
              <a:rPr kumimoji="1" lang="en-US" altLang="zh-CN" dirty="0" smtClean="0"/>
              <a:t>eport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en-US" altLang="zh-CN" dirty="0" smtClean="0"/>
          </a:p>
          <a:p>
            <a:r>
              <a:rPr kumimoji="1" lang="en-US" altLang="zh-CN" dirty="0" err="1" smtClean="0"/>
              <a:t>Jiyuan</a:t>
            </a:r>
            <a:r>
              <a:rPr kumimoji="1" lang="en-US" altLang="zh-CN" dirty="0" smtClean="0"/>
              <a:t> Zhang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8931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 smtClean="0"/>
              <a:t>2016/07/01-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2016/08/31</a:t>
            </a:r>
            <a:endParaRPr kumimoji="1"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zh-CN" altLang="en-US" b="1" dirty="0" smtClean="0"/>
              <a:t> </a:t>
            </a:r>
            <a:r>
              <a:rPr kumimoji="1" lang="en-US" altLang="zh-CN" dirty="0" smtClean="0"/>
              <a:t>wrote a patent about music generation</a:t>
            </a:r>
          </a:p>
          <a:p>
            <a:r>
              <a:rPr kumimoji="1" lang="zh-CN" altLang="zh-CN" dirty="0"/>
              <a:t> </a:t>
            </a:r>
            <a:r>
              <a:rPr kumimoji="1" lang="en-US" altLang="zh-CN" dirty="0"/>
              <a:t>transferred</a:t>
            </a:r>
            <a:r>
              <a:rPr kumimoji="1" lang="zh-CN" altLang="en-US" dirty="0"/>
              <a:t> </a:t>
            </a:r>
            <a:r>
              <a:rPr kumimoji="1" lang="en-US" altLang="zh-CN" dirty="0"/>
              <a:t>the</a:t>
            </a:r>
            <a:r>
              <a:rPr kumimoji="1" lang="zh-CN" altLang="en-US" dirty="0"/>
              <a:t> </a:t>
            </a:r>
            <a:r>
              <a:rPr kumimoji="1" lang="en-US" altLang="zh-CN" dirty="0"/>
              <a:t>poem’s</a:t>
            </a:r>
            <a:r>
              <a:rPr kumimoji="1" lang="zh-CN" altLang="en-US" dirty="0"/>
              <a:t> </a:t>
            </a:r>
            <a:r>
              <a:rPr kumimoji="1" lang="en-US" altLang="zh-CN" dirty="0"/>
              <a:t>code</a:t>
            </a:r>
            <a:r>
              <a:rPr kumimoji="1" lang="zh-CN" altLang="en-US" dirty="0"/>
              <a:t> </a:t>
            </a:r>
            <a:r>
              <a:rPr kumimoji="1" lang="en-US" altLang="zh-CN" dirty="0"/>
              <a:t>to</a:t>
            </a:r>
            <a:r>
              <a:rPr kumimoji="1" lang="zh-CN" altLang="en-US" dirty="0"/>
              <a:t> </a:t>
            </a:r>
            <a:r>
              <a:rPr kumimoji="1" lang="en-US" altLang="zh-CN" dirty="0" err="1" smtClean="0"/>
              <a:t>tensorflow</a:t>
            </a:r>
            <a:r>
              <a:rPr kumimoji="1" lang="zh-CN" altLang="en-US" dirty="0"/>
              <a:t> </a:t>
            </a:r>
            <a:r>
              <a:rPr kumimoji="1" lang="en-US" altLang="zh-CN" dirty="0" smtClean="0">
                <a:hlinkClick r:id="rId2"/>
              </a:rPr>
              <a:t>result</a:t>
            </a:r>
            <a:endParaRPr kumimoji="1" lang="en-US" altLang="zh-CN" dirty="0"/>
          </a:p>
          <a:p>
            <a:r>
              <a:rPr kumimoji="1" lang="zh-CN" altLang="zh-CN" dirty="0" smtClean="0"/>
              <a:t> </a:t>
            </a:r>
            <a:r>
              <a:rPr kumimoji="1" lang="en-US" altLang="zh-CN" dirty="0" smtClean="0"/>
              <a:t>shared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paper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about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ABCNN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and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a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overview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of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LSTM,GRU,RBM</a:t>
            </a:r>
          </a:p>
          <a:p>
            <a:r>
              <a:rPr kumimoji="1" lang="en-US" altLang="zh-CN" dirty="0" smtClean="0"/>
              <a:t>prepared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for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writing</a:t>
            </a:r>
            <a:r>
              <a:rPr kumimoji="1" lang="zh-CN" altLang="en-US" dirty="0" smtClean="0"/>
              <a:t> </a:t>
            </a:r>
            <a:r>
              <a:rPr kumimoji="1" lang="en-US" altLang="zh-CN" dirty="0" smtClean="0"/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141455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7957" y="2591491"/>
            <a:ext cx="10515600" cy="1325563"/>
          </a:xfrm>
        </p:spPr>
        <p:txBody>
          <a:bodyPr/>
          <a:lstStyle/>
          <a:p>
            <a:pPr algn="ctr"/>
            <a:r>
              <a:rPr kumimoji="1" lang="en-US" altLang="zh-CN" dirty="0"/>
              <a:t>Thanks</a:t>
            </a:r>
            <a:r>
              <a:rPr kumimoji="1" lang="zh-CN" altLang="en-US" dirty="0"/>
              <a:t> </a:t>
            </a:r>
            <a:r>
              <a:rPr kumimoji="1" lang="en-US" altLang="zh-CN" dirty="0"/>
              <a:t>for</a:t>
            </a:r>
            <a:r>
              <a:rPr kumimoji="1" lang="zh-CN" altLang="en-US" dirty="0"/>
              <a:t> </a:t>
            </a:r>
            <a:r>
              <a:rPr kumimoji="1" lang="en-US" altLang="zh-CN" dirty="0"/>
              <a:t>you</a:t>
            </a:r>
            <a:r>
              <a:rPr kumimoji="1" lang="zh-CN" altLang="en-US" dirty="0"/>
              <a:t> </a:t>
            </a:r>
            <a:r>
              <a:rPr kumimoji="1" lang="en-US" altLang="zh-CN" dirty="0"/>
              <a:t>all</a:t>
            </a:r>
            <a:r>
              <a:rPr kumimoji="1" lang="zh-CN" altLang="en-US" dirty="0"/>
              <a:t> </a:t>
            </a:r>
            <a:br>
              <a:rPr kumimoji="1" lang="zh-CN" altLang="en-US" dirty="0"/>
            </a:b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3771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53</Words>
  <Application>Microsoft Macintosh PowerPoint</Application>
  <PresentationFormat>自定义</PresentationFormat>
  <Paragraphs>9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Bimonthly Report</vt:lpstr>
      <vt:lpstr>2016/07/01- 2016/08/31</vt:lpstr>
      <vt:lpstr>Thanks for you all 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Bimonthly Report</dc:title>
  <dc:creator>刘艾婷</dc:creator>
  <cp:lastModifiedBy>记袁 张</cp:lastModifiedBy>
  <cp:revision>17</cp:revision>
  <dcterms:created xsi:type="dcterms:W3CDTF">2016-08-30T02:30:35Z</dcterms:created>
  <dcterms:modified xsi:type="dcterms:W3CDTF">2016-08-31T02:19:41Z</dcterms:modified>
</cp:coreProperties>
</file>