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0408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0327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47514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204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2724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5557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1536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8133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0103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6092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438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68C77-2993-42DC-9CB8-781F5C45CAE3}" type="datetimeFigureOut">
              <a:rPr lang="zh-CN" altLang="en-US" smtClean="0"/>
              <a:t>2015/1/4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5B453-6F36-4CAE-9147-520BB404E96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090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dobe 繁黑體 Std B" panose="020B0700000000000000" pitchFamily="34" charset="-128"/>
                <a:ea typeface="Adobe 繁黑體 Std B" panose="020B0700000000000000" pitchFamily="34" charset="-128"/>
              </a:rPr>
              <a:t>2015</a:t>
            </a:r>
            <a:r>
              <a:rPr lang="zh-CN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dobe 繁黑體 Std B" panose="020B0700000000000000" pitchFamily="34" charset="-128"/>
                <a:ea typeface="Adobe 繁黑體 Std B" panose="020B0700000000000000" pitchFamily="34" charset="-128"/>
              </a:rPr>
              <a:t>年</a:t>
            </a:r>
            <a:r>
              <a:rPr lang="en-US" altLang="zh-C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dobe 繁黑體 Std B" panose="020B0700000000000000" pitchFamily="34" charset="-128"/>
                <a:ea typeface="Adobe 繁黑體 Std B" panose="020B0700000000000000" pitchFamily="34" charset="-128"/>
              </a:rPr>
              <a:t>1</a:t>
            </a:r>
            <a:r>
              <a:rPr lang="zh-CN" altLang="en-U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dobe 繁黑體 Std B" panose="020B0700000000000000" pitchFamily="34" charset="-128"/>
                <a:ea typeface="Adobe 繁黑體 Std B" panose="020B0700000000000000" pitchFamily="34" charset="-128"/>
              </a:rPr>
              <a:t>月汇报</a:t>
            </a:r>
            <a:endParaRPr lang="zh-CN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dobe 繁黑體 Std B" panose="020B0700000000000000" pitchFamily="34" charset="-128"/>
              <a:ea typeface="Adobe 繁黑體 Std B" panose="020B0700000000000000" pitchFamily="34" charset="-128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 dirty="0" smtClean="0">
                <a:ln w="0"/>
                <a:solidFill>
                  <a:schemeClr val="accent3"/>
                </a:solidFill>
                <a:effectLst>
                  <a:reflection blurRad="6350" stA="53000" endA="300" endPos="35500" dir="5400000" sy="-90000" algn="bl" rotWithShape="0"/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林一叶</a:t>
            </a:r>
            <a:endParaRPr lang="zh-CN" altLang="en-US" b="1" dirty="0">
              <a:ln w="0"/>
              <a:solidFill>
                <a:schemeClr val="accent3"/>
              </a:solidFill>
              <a:effectLst>
                <a:reflection blurRad="6350" stA="53000" endA="300" endPos="35500" dir="5400000" sy="-90000" algn="bl" rotWithShape="0"/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35367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dobe 繁黑體 Std B" panose="020B0700000000000000" pitchFamily="34" charset="-128"/>
                <a:ea typeface="Adobe 繁黑體 Std B" panose="020B0700000000000000" pitchFamily="34" charset="-128"/>
              </a:rPr>
              <a:t>CNN</a:t>
            </a:r>
            <a:endParaRPr lang="zh-CN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dobe 繁黑體 Std B" panose="020B0700000000000000" pitchFamily="34" charset="-128"/>
              <a:ea typeface="Adobe 繁黑體 Std B" panose="020B0700000000000000" pitchFamily="34" charset="-128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替换 </a:t>
            </a:r>
            <a:r>
              <a:rPr lang="zh-CN" altLang="en-US" dirty="0" smtClean="0"/>
              <a:t>√</a:t>
            </a:r>
            <a:endParaRPr lang="en-US" altLang="zh-CN" dirty="0" smtClean="0"/>
          </a:p>
          <a:p>
            <a:r>
              <a:rPr lang="en-US" altLang="zh-CN" dirty="0" smtClean="0"/>
              <a:t>Parameter</a:t>
            </a:r>
            <a:r>
              <a:rPr lang="zh-CN" altLang="en-US" dirty="0" smtClean="0"/>
              <a:t>调整 </a:t>
            </a:r>
            <a:r>
              <a:rPr lang="zh-CN" altLang="en-US" dirty="0" smtClean="0"/>
              <a:t>√</a:t>
            </a:r>
            <a:endParaRPr lang="en-US" altLang="zh-CN" dirty="0" smtClean="0"/>
          </a:p>
          <a:p>
            <a:r>
              <a:rPr lang="zh-CN" altLang="en-US" dirty="0" smtClean="0"/>
              <a:t>加层 </a:t>
            </a:r>
            <a:r>
              <a:rPr lang="zh-CN" altLang="en-US" dirty="0" smtClean="0"/>
              <a:t>√</a:t>
            </a:r>
            <a:endParaRPr lang="en-US" altLang="zh-CN" dirty="0" smtClean="0"/>
          </a:p>
          <a:p>
            <a:r>
              <a:rPr lang="en-US" altLang="zh-CN" dirty="0" smtClean="0"/>
              <a:t>+</a:t>
            </a:r>
            <a:r>
              <a:rPr lang="en-US" altLang="zh-CN" dirty="0" err="1" smtClean="0"/>
              <a:t>maxout</a:t>
            </a:r>
            <a:r>
              <a:rPr lang="zh-CN" altLang="en-US" dirty="0" smtClean="0"/>
              <a:t>小实验 </a:t>
            </a:r>
            <a:r>
              <a:rPr lang="zh-CN" altLang="en-US" dirty="0" smtClean="0"/>
              <a:t>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5257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dobe 繁黑體 Std B" panose="020B0700000000000000" pitchFamily="34" charset="-128"/>
                <a:ea typeface="Adobe 繁黑體 Std B" panose="020B0700000000000000" pitchFamily="34" charset="-128"/>
              </a:rPr>
              <a:t>DAE-CNN</a:t>
            </a:r>
            <a:endParaRPr lang="zh-CN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dobe 繁黑體 Std B" panose="020B0700000000000000" pitchFamily="34" charset="-128"/>
              <a:ea typeface="Adobe 繁黑體 Std B" panose="020B0700000000000000" pitchFamily="34" charset="-128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Noise </a:t>
            </a:r>
            <a:r>
              <a:rPr lang="zh-CN" altLang="en-US" dirty="0" smtClean="0"/>
              <a:t>√</a:t>
            </a:r>
            <a:endParaRPr lang="en-US" altLang="zh-CN" dirty="0" smtClean="0"/>
          </a:p>
          <a:p>
            <a:r>
              <a:rPr lang="en-US" altLang="zh-CN" dirty="0" smtClean="0"/>
              <a:t>Echo</a:t>
            </a:r>
            <a:r>
              <a:rPr lang="zh-CN" altLang="en-US" dirty="0"/>
              <a:t> </a:t>
            </a:r>
            <a:r>
              <a:rPr lang="zh-CN" altLang="en-US" dirty="0" smtClean="0"/>
              <a:t>√</a:t>
            </a:r>
            <a:endParaRPr lang="en-US" altLang="zh-CN" dirty="0" smtClean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5947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dobe 繁黑體 Std B" panose="020B0700000000000000" pitchFamily="34" charset="-128"/>
                <a:ea typeface="Adobe 繁黑體 Std B" panose="020B0700000000000000" pitchFamily="34" charset="-128"/>
              </a:rPr>
              <a:t>TODO</a:t>
            </a:r>
            <a:endParaRPr lang="zh-CN" altLang="en-US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Adobe 繁黑體 Std B" panose="020B0700000000000000" pitchFamily="34" charset="-128"/>
              <a:ea typeface="Adobe 繁黑體 Std B" panose="020B0700000000000000" pitchFamily="34" charset="-128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1. </a:t>
            </a:r>
            <a:r>
              <a:rPr lang="en-US" altLang="zh-CN" dirty="0" smtClean="0"/>
              <a:t>DAE-CNN + real data test.</a:t>
            </a:r>
          </a:p>
          <a:p>
            <a:r>
              <a:rPr lang="en-US" altLang="zh-CN" dirty="0" smtClean="0"/>
              <a:t>2. CNN + VPR</a:t>
            </a:r>
          </a:p>
          <a:p>
            <a:pPr lvl="1"/>
            <a:r>
              <a:rPr lang="en-US" altLang="zh-CN" dirty="0" smtClean="0"/>
              <a:t>PLAN A : </a:t>
            </a:r>
          </a:p>
          <a:p>
            <a:pPr lvl="1"/>
            <a:r>
              <a:rPr lang="en-US" altLang="zh-CN" dirty="0" smtClean="0"/>
              <a:t>PLAN B :</a:t>
            </a:r>
          </a:p>
          <a:p>
            <a:r>
              <a:rPr lang="en-US" altLang="zh-CN" dirty="0" smtClean="0"/>
              <a:t>3. </a:t>
            </a:r>
            <a:r>
              <a:rPr lang="en-US" altLang="zh-CN" dirty="0" smtClean="0"/>
              <a:t>CNN + dropout </a:t>
            </a:r>
            <a:endParaRPr lang="en-US" altLang="zh-CN" dirty="0" smtClean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4543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黄绿色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50</Words>
  <Application>Microsoft Office PowerPoint</Application>
  <PresentationFormat>宽屏</PresentationFormat>
  <Paragraphs>16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Adobe 繁黑體 Std B</vt:lpstr>
      <vt:lpstr>黑体</vt:lpstr>
      <vt:lpstr>宋体</vt:lpstr>
      <vt:lpstr>Arial</vt:lpstr>
      <vt:lpstr>Calibri</vt:lpstr>
      <vt:lpstr>Calibri Light</vt:lpstr>
      <vt:lpstr>Office 主题</vt:lpstr>
      <vt:lpstr>2015年1月汇报</vt:lpstr>
      <vt:lpstr>CNN</vt:lpstr>
      <vt:lpstr>DAE-CNN</vt:lpstr>
      <vt:lpstr>TODO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2015年1月汇报</dc:title>
  <dc:creator>linyy1188</dc:creator>
  <cp:lastModifiedBy>linyy1188</cp:lastModifiedBy>
  <cp:revision>2</cp:revision>
  <dcterms:created xsi:type="dcterms:W3CDTF">2015-01-03T16:07:07Z</dcterms:created>
  <dcterms:modified xsi:type="dcterms:W3CDTF">2015-01-03T16:27:09Z</dcterms:modified>
</cp:coreProperties>
</file>