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62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312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700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40646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8713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438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3477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4316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833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7267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52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5379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7204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806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10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09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89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90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6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223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6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78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954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432B358-5D2B-416D-A151-DD4E86CBC8A3}" type="datetimeFigureOut">
              <a:rPr lang="zh-CN" altLang="en-US" smtClean="0"/>
              <a:t>2015/4/1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924435E-F17E-42D1-AFB9-6A350EEF1385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755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Bi-Month Report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Yiye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lin</a:t>
            </a:r>
            <a:endParaRPr lang="en-US" altLang="zh-CN" dirty="0" smtClean="0"/>
          </a:p>
          <a:p>
            <a:r>
              <a:rPr lang="en-US" altLang="zh-CN" dirty="0" smtClean="0"/>
              <a:t>2015.4.1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634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DONE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dirty="0" smtClean="0"/>
              <a:t>DAE-CNN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err="1" smtClean="0"/>
              <a:t>Fbank+cnn</a:t>
            </a:r>
            <a:r>
              <a:rPr lang="en-US" altLang="zh-CN" dirty="0" smtClean="0"/>
              <a:t> fusion – failed.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altLang="zh-CN" dirty="0" smtClean="0"/>
              <a:t>CNN+VPR – with lilt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667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DOING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en-US" altLang="zh-CN" dirty="0" smtClean="0"/>
              <a:t>VPR + CNN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008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 DO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VPR + CNN</a:t>
            </a:r>
            <a:endParaRPr lang="zh-CN" altLang="en-US" dirty="0"/>
          </a:p>
          <a:p>
            <a:r>
              <a:rPr lang="en-US" altLang="zh-CN" dirty="0" smtClean="0"/>
              <a:t>Visualization – </a:t>
            </a:r>
            <a:r>
              <a:rPr lang="en-US" altLang="zh-CN" dirty="0" err="1" smtClean="0"/>
              <a:t>wangm</a:t>
            </a:r>
            <a:endParaRPr lang="en-US" altLang="zh-CN" dirty="0" smtClean="0"/>
          </a:p>
          <a:p>
            <a:r>
              <a:rPr lang="en-US" altLang="zh-CN" dirty="0" err="1"/>
              <a:t>Fbank+cnn</a:t>
            </a:r>
            <a:r>
              <a:rPr lang="en-US" altLang="zh-CN" dirty="0"/>
              <a:t> fusion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498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422555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回顾">
  <a:themeElements>
    <a:clrScheme name="回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TM02900722[[fn=离子(会议室)]]</Template>
  <TotalTime>62</TotalTime>
  <Words>31</Words>
  <Application>Microsoft Office PowerPoint</Application>
  <PresentationFormat>全屏显示(4:3)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宋体</vt:lpstr>
      <vt:lpstr>Calibri</vt:lpstr>
      <vt:lpstr>Calibri Light</vt:lpstr>
      <vt:lpstr>Wingdings</vt:lpstr>
      <vt:lpstr>Wingdings 2</vt:lpstr>
      <vt:lpstr>HDOfficeLightV0</vt:lpstr>
      <vt:lpstr>回顾</vt:lpstr>
      <vt:lpstr>Bi-Month Report</vt:lpstr>
      <vt:lpstr>DONE</vt:lpstr>
      <vt:lpstr>DOING</vt:lpstr>
      <vt:lpstr>TO DO</vt:lpstr>
      <vt:lpstr>THX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Bi-Month Report</dc:title>
  <dc:creator>xxx</dc:creator>
  <cp:lastModifiedBy>xxx</cp:lastModifiedBy>
  <cp:revision>4</cp:revision>
  <dcterms:created xsi:type="dcterms:W3CDTF">2015-04-01T04:07:06Z</dcterms:created>
  <dcterms:modified xsi:type="dcterms:W3CDTF">2015-04-01T05:09:35Z</dcterms:modified>
</cp:coreProperties>
</file>