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7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1" d="100"/>
          <a:sy n="71" d="100"/>
        </p:scale>
        <p:origin x="-13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2015/1/4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2015/1/4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2015/1/4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2015/1/4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2015/1/4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2015/1/4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2015/1/4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2015/1/4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2015/1/4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2015/1/4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 smtClean="0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2015/1/4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530820CF-B880-4189-942D-D702A7CBA730}" type="datetimeFigureOut">
              <a:rPr lang="zh-CN" altLang="en-US" smtClean="0"/>
              <a:t>2015/1/4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77" r:id="rId1"/>
    <p:sldLayoutId id="2147483878" r:id="rId2"/>
    <p:sldLayoutId id="2147483879" r:id="rId3"/>
    <p:sldLayoutId id="2147483880" r:id="rId4"/>
    <p:sldLayoutId id="2147483881" r:id="rId5"/>
    <p:sldLayoutId id="2147483882" r:id="rId6"/>
    <p:sldLayoutId id="2147483883" r:id="rId7"/>
    <p:sldLayoutId id="2147483884" r:id="rId8"/>
    <p:sldLayoutId id="2147483885" r:id="rId9"/>
    <p:sldLayoutId id="2147483886" r:id="rId10"/>
    <p:sldLayoutId id="2147483887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3568" y="1124744"/>
            <a:ext cx="7772400" cy="1470025"/>
          </a:xfrm>
        </p:spPr>
        <p:txBody>
          <a:bodyPr/>
          <a:lstStyle/>
          <a:p>
            <a:pPr algn="ctr"/>
            <a:r>
              <a:rPr lang="zh-CN" altLang="en-US" b="1" dirty="0" smtClean="0">
                <a:solidFill>
                  <a:srgbClr val="0070C0"/>
                </a:solidFill>
              </a:rPr>
              <a:t>个人双月总结</a:t>
            </a:r>
            <a:endParaRPr lang="zh-CN" altLang="en-US" b="1" dirty="0">
              <a:solidFill>
                <a:srgbClr val="0070C0"/>
              </a:solidFill>
            </a:endParaRP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619672" y="3573016"/>
            <a:ext cx="6400800" cy="1752600"/>
          </a:xfrm>
        </p:spPr>
        <p:txBody>
          <a:bodyPr/>
          <a:lstStyle/>
          <a:p>
            <a:pPr algn="ctr"/>
            <a:r>
              <a:rPr lang="zh-CN" altLang="en-US" dirty="0" smtClean="0"/>
              <a:t>殷实</a:t>
            </a:r>
            <a:endParaRPr lang="en-US" altLang="zh-CN" dirty="0" smtClean="0"/>
          </a:p>
          <a:p>
            <a:pPr algn="ctr"/>
            <a:r>
              <a:rPr lang="zh-CN" altLang="en-US" dirty="0" smtClean="0"/>
              <a:t>语音与语言技术中心    语音小组</a:t>
            </a:r>
            <a:endParaRPr lang="en-US" altLang="zh-CN" dirty="0" smtClean="0"/>
          </a:p>
          <a:p>
            <a:pPr algn="ctr"/>
            <a:r>
              <a:rPr lang="en-US" altLang="zh-CN" dirty="0" smtClean="0"/>
              <a:t>2015-01-04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8431226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107503" y="713039"/>
            <a:ext cx="8757701" cy="450892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zh-CN" altLang="en-US" sz="287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谢谢</a:t>
            </a:r>
            <a:endParaRPr lang="zh-CN" altLang="en-US" sz="287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769632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>
                <a:solidFill>
                  <a:srgbClr val="0070C0"/>
                </a:solidFill>
              </a:rPr>
              <a:t>概要</a:t>
            </a:r>
            <a:endParaRPr lang="zh-CN" altLang="en-US" dirty="0">
              <a:solidFill>
                <a:srgbClr val="0070C0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zh-CN" altLang="en-US" sz="3200" dirty="0" smtClean="0"/>
              <a:t>一、完成工作</a:t>
            </a:r>
            <a:endParaRPr lang="en-US" altLang="zh-CN" sz="3200" dirty="0" smtClean="0"/>
          </a:p>
          <a:p>
            <a:pPr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zh-CN" altLang="en-US" sz="3200" dirty="0" smtClean="0"/>
              <a:t>二、计划工作</a:t>
            </a:r>
            <a:endParaRPr lang="zh-CN" altLang="en-US" sz="3200" dirty="0"/>
          </a:p>
        </p:txBody>
      </p:sp>
    </p:spTree>
    <p:extLst>
      <p:ext uri="{BB962C8B-B14F-4D97-AF65-F5344CB8AC3E}">
        <p14:creationId xmlns:p14="http://schemas.microsoft.com/office/powerpoint/2010/main" val="3995082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>
                <a:solidFill>
                  <a:srgbClr val="0070C0"/>
                </a:solidFill>
              </a:rPr>
              <a:t>一、完成工作</a:t>
            </a:r>
            <a:endParaRPr lang="zh-CN" altLang="en-US" dirty="0">
              <a:solidFill>
                <a:srgbClr val="0070C0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4876800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u"/>
            </a:pPr>
            <a:r>
              <a:rPr lang="zh-CN" altLang="en-US" sz="4000" dirty="0" smtClean="0"/>
              <a:t>噪声训练</a:t>
            </a:r>
            <a:r>
              <a:rPr lang="en-US" altLang="zh-CN" sz="4000" dirty="0" smtClean="0"/>
              <a:t>(noisy training for deep neural network)</a:t>
            </a:r>
          </a:p>
          <a:p>
            <a:pPr>
              <a:buFont typeface="Wingdings" panose="05000000000000000000" pitchFamily="2" charset="2"/>
              <a:buChar char="u"/>
            </a:pPr>
            <a:r>
              <a:rPr lang="zh-CN" altLang="en-US" sz="4000" dirty="0" smtClean="0"/>
              <a:t>端点检测</a:t>
            </a:r>
            <a:r>
              <a:rPr lang="en-US" altLang="zh-CN" sz="4000" dirty="0" smtClean="0"/>
              <a:t>(deep neural network based voice activity detection)</a:t>
            </a:r>
          </a:p>
          <a:p>
            <a:pPr>
              <a:buFont typeface="Wingdings" panose="05000000000000000000" pitchFamily="2" charset="2"/>
              <a:buChar char="u"/>
            </a:pPr>
            <a:r>
              <a:rPr lang="zh-CN" altLang="en-US" sz="4000" dirty="0" smtClean="0"/>
              <a:t>维语声学模型</a:t>
            </a:r>
            <a:endParaRPr lang="en-US" altLang="zh-CN" sz="4000" dirty="0" smtClean="0"/>
          </a:p>
          <a:p>
            <a:pPr>
              <a:buFont typeface="Wingdings" panose="05000000000000000000" pitchFamily="2" charset="2"/>
              <a:buChar char="u"/>
            </a:pPr>
            <a:r>
              <a:rPr lang="zh-CN" altLang="en-US" sz="4000" dirty="0" smtClean="0"/>
              <a:t>语速特征</a:t>
            </a:r>
            <a:r>
              <a:rPr lang="en-US" altLang="zh-CN" sz="4000" dirty="0" smtClean="0"/>
              <a:t>(rate of speech)</a:t>
            </a:r>
            <a:endParaRPr lang="zh-CN" altLang="en-US" sz="4000" dirty="0"/>
          </a:p>
        </p:txBody>
      </p:sp>
    </p:spTree>
    <p:extLst>
      <p:ext uri="{BB962C8B-B14F-4D97-AF65-F5344CB8AC3E}">
        <p14:creationId xmlns:p14="http://schemas.microsoft.com/office/powerpoint/2010/main" val="11018830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571500" indent="-571500">
              <a:buFont typeface="Wingdings" panose="05000000000000000000" pitchFamily="2" charset="2"/>
              <a:buChar char="u"/>
            </a:pPr>
            <a:r>
              <a:rPr lang="zh-CN" altLang="en-US" dirty="0" smtClean="0">
                <a:solidFill>
                  <a:srgbClr val="0070C0"/>
                </a:solidFill>
              </a:rPr>
              <a:t>噪声训练</a:t>
            </a:r>
            <a:endParaRPr lang="zh-CN" altLang="en-US" dirty="0">
              <a:solidFill>
                <a:srgbClr val="0070C0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67544" y="2132856"/>
            <a:ext cx="8229600" cy="4112096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zh-CN" altLang="en-US" sz="3600" dirty="0" smtClean="0"/>
              <a:t>论文修改</a:t>
            </a:r>
            <a:endParaRPr lang="en-US" altLang="zh-CN" sz="3600" dirty="0" smtClean="0"/>
          </a:p>
          <a:p>
            <a:pPr>
              <a:buFont typeface="Wingdings" panose="05000000000000000000" pitchFamily="2" charset="2"/>
              <a:buChar char="Ø"/>
            </a:pPr>
            <a:endParaRPr lang="en-US" altLang="zh-CN" sz="3600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zh-CN" altLang="en-US" sz="3600" dirty="0" smtClean="0"/>
              <a:t>论文提交</a:t>
            </a:r>
            <a:endParaRPr lang="zh-CN" altLang="en-US" sz="3600" dirty="0"/>
          </a:p>
        </p:txBody>
      </p:sp>
    </p:spTree>
    <p:extLst>
      <p:ext uri="{BB962C8B-B14F-4D97-AF65-F5344CB8AC3E}">
        <p14:creationId xmlns:p14="http://schemas.microsoft.com/office/powerpoint/2010/main" val="30904869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395536" y="404664"/>
            <a:ext cx="8229600" cy="990600"/>
          </a:xfrm>
        </p:spPr>
        <p:txBody>
          <a:bodyPr/>
          <a:lstStyle/>
          <a:p>
            <a:pPr marL="571500" indent="-571500">
              <a:buFont typeface="Wingdings" panose="05000000000000000000" pitchFamily="2" charset="2"/>
              <a:buChar char="u"/>
            </a:pPr>
            <a:r>
              <a:rPr lang="zh-CN" altLang="en-US" dirty="0" smtClean="0">
                <a:solidFill>
                  <a:srgbClr val="0070C0"/>
                </a:solidFill>
              </a:rPr>
              <a:t>端点检测</a:t>
            </a:r>
            <a:endParaRPr lang="zh-CN" altLang="en-US" dirty="0">
              <a:solidFill>
                <a:srgbClr val="0070C0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95536" y="1196752"/>
            <a:ext cx="8229600" cy="5661248"/>
          </a:xfrm>
        </p:spPr>
        <p:txBody>
          <a:bodyPr>
            <a:normAutofit fontScale="92500" lnSpcReduction="2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zh-CN" altLang="en-US" sz="3500" dirty="0" smtClean="0"/>
              <a:t>修改测试方法</a:t>
            </a:r>
            <a:endParaRPr lang="en-US" altLang="zh-CN" sz="3500" dirty="0" smtClean="0"/>
          </a:p>
          <a:p>
            <a:pPr indent="182880"/>
            <a:r>
              <a:rPr lang="en-US" altLang="zh-CN" sz="2800" dirty="0" smtClean="0"/>
              <a:t>3-segments</a:t>
            </a:r>
          </a:p>
          <a:p>
            <a:pPr indent="182880"/>
            <a:r>
              <a:rPr lang="en-US" altLang="zh-CN" sz="2800" dirty="0"/>
              <a:t>Silence pdf merging</a:t>
            </a:r>
          </a:p>
          <a:p>
            <a:endParaRPr lang="en-US" altLang="zh-CN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zh-CN" altLang="en-US" sz="3500" dirty="0" smtClean="0"/>
              <a:t>修改模型</a:t>
            </a:r>
            <a:endParaRPr lang="en-US" altLang="zh-CN" sz="3500" dirty="0" smtClean="0"/>
          </a:p>
          <a:p>
            <a:pPr indent="182880"/>
            <a:r>
              <a:rPr lang="zh-CN" altLang="en-US" sz="2800" dirty="0" smtClean="0"/>
              <a:t>噪声模型训练</a:t>
            </a:r>
            <a:endParaRPr lang="en-US" altLang="zh-CN" sz="2800" dirty="0" smtClean="0"/>
          </a:p>
          <a:p>
            <a:pPr indent="182880"/>
            <a:r>
              <a:rPr lang="en-US" altLang="zh-CN" sz="2800" dirty="0" smtClean="0"/>
              <a:t>MPE</a:t>
            </a:r>
          </a:p>
          <a:p>
            <a:pPr indent="0">
              <a:buNone/>
            </a:pPr>
            <a:endParaRPr lang="en-US" altLang="zh-CN" sz="2800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zh-CN" altLang="en-US" sz="3500" dirty="0" smtClean="0"/>
              <a:t>新闻联播前段音乐检测</a:t>
            </a:r>
            <a:endParaRPr lang="en-US" altLang="zh-CN" sz="3500" dirty="0"/>
          </a:p>
          <a:p>
            <a:pPr indent="182880"/>
            <a:r>
              <a:rPr lang="zh-CN" altLang="en-US" sz="2800" dirty="0" smtClean="0"/>
              <a:t>模型训练</a:t>
            </a:r>
            <a:endParaRPr lang="en-US" altLang="zh-CN" sz="2800" dirty="0"/>
          </a:p>
          <a:p>
            <a:pPr indent="182880"/>
            <a:r>
              <a:rPr lang="zh-CN" altLang="en-US" sz="2800" dirty="0" smtClean="0"/>
              <a:t>结果测试</a:t>
            </a:r>
            <a:endParaRPr lang="en-US" altLang="zh-CN" sz="2800" dirty="0"/>
          </a:p>
          <a:p>
            <a:pPr indent="0">
              <a:buNone/>
            </a:pPr>
            <a:endParaRPr lang="en-US" altLang="zh-CN" sz="2800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zh-CN" altLang="en-US" sz="3500" dirty="0"/>
              <a:t>论文撰写</a:t>
            </a:r>
            <a:endParaRPr lang="en-US" altLang="zh-CN" sz="3500" dirty="0"/>
          </a:p>
          <a:p>
            <a:pPr marL="0" indent="0">
              <a:buNone/>
            </a:pP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8986057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571500" indent="-571500">
              <a:buFont typeface="Wingdings" panose="05000000000000000000" pitchFamily="2" charset="2"/>
              <a:buChar char="u"/>
            </a:pPr>
            <a:r>
              <a:rPr lang="zh-CN" altLang="en-US" dirty="0" smtClean="0">
                <a:solidFill>
                  <a:srgbClr val="0070C0"/>
                </a:solidFill>
              </a:rPr>
              <a:t>维语声学模型</a:t>
            </a:r>
            <a:endParaRPr lang="zh-CN" altLang="en-US" dirty="0">
              <a:solidFill>
                <a:srgbClr val="0070C0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zh-CN" altLang="en-US" sz="3200" dirty="0" smtClean="0"/>
              <a:t>基于汉语声学模型的维语声学模型训练实验</a:t>
            </a:r>
            <a:endParaRPr lang="en-US" altLang="zh-CN" sz="3200" dirty="0" smtClean="0"/>
          </a:p>
          <a:p>
            <a:pPr indent="182880"/>
            <a:r>
              <a:rPr lang="zh-CN" altLang="en-US" sz="2600" dirty="0" smtClean="0"/>
              <a:t>不同层次的组合实验</a:t>
            </a:r>
            <a:endParaRPr lang="en-US" altLang="zh-CN" sz="2600" dirty="0" smtClean="0"/>
          </a:p>
          <a:p>
            <a:pPr indent="182880"/>
            <a:r>
              <a:rPr lang="zh-CN" altLang="en-US" sz="2600" dirty="0" smtClean="0"/>
              <a:t>重训练不同层次实验</a:t>
            </a:r>
            <a:endParaRPr lang="en-US" altLang="zh-CN" sz="2600" dirty="0" smtClean="0"/>
          </a:p>
          <a:p>
            <a:pPr indent="182880"/>
            <a:endParaRPr lang="en-US" altLang="zh-CN" sz="3200" dirty="0"/>
          </a:p>
          <a:p>
            <a:pPr>
              <a:buFont typeface="Wingdings" panose="05000000000000000000" pitchFamily="2" charset="2"/>
              <a:buChar char="Ø"/>
            </a:pPr>
            <a:r>
              <a:rPr lang="zh-CN" altLang="en-US" sz="3200" dirty="0"/>
              <a:t>专利撰写</a:t>
            </a:r>
            <a:endParaRPr lang="zh-CN" altLang="en-US" sz="3200" dirty="0"/>
          </a:p>
        </p:txBody>
      </p:sp>
    </p:spTree>
    <p:extLst>
      <p:ext uri="{BB962C8B-B14F-4D97-AF65-F5344CB8AC3E}">
        <p14:creationId xmlns:p14="http://schemas.microsoft.com/office/powerpoint/2010/main" val="9575143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571500" indent="-571500">
              <a:buFont typeface="Wingdings" panose="05000000000000000000" pitchFamily="2" charset="2"/>
              <a:buChar char="u"/>
            </a:pPr>
            <a:r>
              <a:rPr lang="zh-CN" altLang="en-US" dirty="0" smtClean="0">
                <a:solidFill>
                  <a:srgbClr val="0070C0"/>
                </a:solidFill>
              </a:rPr>
              <a:t>语速特征</a:t>
            </a:r>
            <a:endParaRPr lang="zh-CN" altLang="en-US" dirty="0">
              <a:solidFill>
                <a:srgbClr val="0070C0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67544" y="1412776"/>
            <a:ext cx="8229600" cy="5257800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zh-CN" altLang="en-US" sz="3200" dirty="0" smtClean="0"/>
              <a:t>基于字语速实验</a:t>
            </a:r>
            <a:endParaRPr lang="en-US" altLang="zh-CN" sz="3200" dirty="0" smtClean="0"/>
          </a:p>
          <a:p>
            <a:pPr indent="182880"/>
            <a:r>
              <a:rPr lang="zh-CN" altLang="en-US" sz="2600" dirty="0"/>
              <a:t>数据</a:t>
            </a:r>
            <a:r>
              <a:rPr lang="zh-CN" altLang="en-US" sz="2600" dirty="0" smtClean="0"/>
              <a:t>选择</a:t>
            </a:r>
            <a:endParaRPr lang="en-US" altLang="zh-CN" sz="2600" dirty="0" smtClean="0"/>
          </a:p>
          <a:p>
            <a:pPr indent="182880"/>
            <a:r>
              <a:rPr lang="zh-CN" altLang="en-US" sz="2600" dirty="0" smtClean="0"/>
              <a:t>基于字的语速计算</a:t>
            </a:r>
            <a:endParaRPr lang="en-US" altLang="zh-CN" sz="2600" dirty="0" smtClean="0"/>
          </a:p>
          <a:p>
            <a:pPr indent="182880"/>
            <a:r>
              <a:rPr lang="zh-CN" altLang="en-US" sz="2600" dirty="0" smtClean="0"/>
              <a:t>模型训练</a:t>
            </a:r>
            <a:endParaRPr lang="en-US" altLang="zh-CN" sz="2600" dirty="0" smtClean="0"/>
          </a:p>
          <a:p>
            <a:pPr indent="182880"/>
            <a:endParaRPr lang="en-US" altLang="zh-CN" sz="2600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zh-CN" altLang="en-US" sz="3200" dirty="0"/>
              <a:t>基于音素语速实验</a:t>
            </a:r>
            <a:endParaRPr lang="en-US" altLang="zh-CN" sz="3200" dirty="0"/>
          </a:p>
          <a:p>
            <a:pPr indent="182880"/>
            <a:r>
              <a:rPr lang="zh-CN" altLang="en-US" sz="2600" dirty="0"/>
              <a:t>数据选择</a:t>
            </a:r>
            <a:endParaRPr lang="en-US" altLang="zh-CN" sz="2600" dirty="0"/>
          </a:p>
          <a:p>
            <a:pPr indent="182880"/>
            <a:r>
              <a:rPr lang="zh-CN" altLang="en-US" sz="2600" dirty="0"/>
              <a:t>基于音素语速计算</a:t>
            </a:r>
            <a:endParaRPr lang="en-US" altLang="zh-CN" sz="2600" dirty="0"/>
          </a:p>
          <a:p>
            <a:pPr indent="182880"/>
            <a:r>
              <a:rPr lang="zh-CN" altLang="en-US" sz="2600" dirty="0"/>
              <a:t>模型训练</a:t>
            </a:r>
            <a:endParaRPr lang="en-US" altLang="zh-CN" sz="2600" dirty="0"/>
          </a:p>
          <a:p>
            <a:pPr indent="182880"/>
            <a:r>
              <a:rPr lang="en-US" altLang="zh-CN" sz="2600" dirty="0" err="1" smtClean="0"/>
              <a:t>cmvn</a:t>
            </a:r>
            <a:r>
              <a:rPr lang="zh-CN" altLang="en-US" sz="2600" dirty="0"/>
              <a:t>之后加入语速特征的模型训练</a:t>
            </a:r>
            <a:endParaRPr lang="en-US" altLang="zh-CN" sz="2600" dirty="0"/>
          </a:p>
        </p:txBody>
      </p:sp>
    </p:spTree>
    <p:extLst>
      <p:ext uri="{BB962C8B-B14F-4D97-AF65-F5344CB8AC3E}">
        <p14:creationId xmlns:p14="http://schemas.microsoft.com/office/powerpoint/2010/main" val="401981370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571500" indent="-571500">
              <a:buFont typeface="Wingdings" panose="05000000000000000000" pitchFamily="2" charset="2"/>
              <a:buChar char="u"/>
            </a:pPr>
            <a:r>
              <a:rPr lang="zh-CN" altLang="en-US" dirty="0" smtClean="0">
                <a:solidFill>
                  <a:srgbClr val="0070C0"/>
                </a:solidFill>
              </a:rPr>
              <a:t>工作成果</a:t>
            </a:r>
            <a:endParaRPr lang="zh-CN" altLang="en-US" dirty="0">
              <a:solidFill>
                <a:srgbClr val="0070C0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zh-CN" altLang="en-US" sz="3200" dirty="0" smtClean="0"/>
              <a:t>论文两篇</a:t>
            </a:r>
            <a:endParaRPr lang="en-US" altLang="zh-CN" sz="3200" dirty="0" smtClean="0"/>
          </a:p>
          <a:p>
            <a:pPr marL="640080" indent="-457200"/>
            <a:r>
              <a:rPr lang="en-US" altLang="zh-CN" sz="2600" dirty="0" smtClean="0"/>
              <a:t>Noisy Training for Deep Neural Network in Speech Recognition</a:t>
            </a:r>
          </a:p>
          <a:p>
            <a:pPr marL="640080" indent="-457200"/>
            <a:r>
              <a:rPr lang="zh-CN" altLang="en-US" sz="2600" dirty="0" smtClean="0"/>
              <a:t>基于深度神经网络的语音端点检测</a:t>
            </a:r>
            <a:endParaRPr lang="en-US" altLang="zh-CN" sz="2600" dirty="0" smtClean="0"/>
          </a:p>
          <a:p>
            <a:endParaRPr lang="en-US" altLang="zh-CN" sz="3200" dirty="0"/>
          </a:p>
          <a:p>
            <a:pPr>
              <a:buFont typeface="Wingdings" panose="05000000000000000000" pitchFamily="2" charset="2"/>
              <a:buChar char="Ø"/>
            </a:pPr>
            <a:r>
              <a:rPr lang="zh-CN" altLang="en-US" sz="3200" dirty="0" smtClean="0"/>
              <a:t>专利一篇</a:t>
            </a:r>
            <a:endParaRPr lang="en-US" altLang="zh-CN" sz="3200" dirty="0" smtClean="0"/>
          </a:p>
          <a:p>
            <a:pPr marL="640080" indent="-457200"/>
            <a:r>
              <a:rPr lang="zh-CN" altLang="en-US" sz="3200" dirty="0" smtClean="0"/>
              <a:t>基于汉语声学模型的维语声学模型训练</a:t>
            </a:r>
            <a:endParaRPr lang="zh-CN" altLang="en-US" sz="3200" dirty="0"/>
          </a:p>
        </p:txBody>
      </p:sp>
    </p:spTree>
    <p:extLst>
      <p:ext uri="{BB962C8B-B14F-4D97-AF65-F5344CB8AC3E}">
        <p14:creationId xmlns:p14="http://schemas.microsoft.com/office/powerpoint/2010/main" val="19950770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>
                <a:solidFill>
                  <a:srgbClr val="0070C0"/>
                </a:solidFill>
              </a:rPr>
              <a:t>二、计划工作</a:t>
            </a:r>
            <a:endParaRPr lang="zh-CN" altLang="en-US" dirty="0">
              <a:solidFill>
                <a:srgbClr val="0070C0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u"/>
            </a:pPr>
            <a:r>
              <a:rPr lang="zh-CN" altLang="en-US" sz="3200" dirty="0" smtClean="0"/>
              <a:t>完成各项指定任务</a:t>
            </a:r>
            <a:endParaRPr lang="en-US" altLang="zh-CN" sz="3200" dirty="0" smtClean="0"/>
          </a:p>
          <a:p>
            <a:pPr marL="640080" indent="-457200"/>
            <a:r>
              <a:rPr lang="en-US" altLang="zh-CN" sz="2600" dirty="0" smtClean="0"/>
              <a:t>frame energy</a:t>
            </a:r>
            <a:r>
              <a:rPr lang="zh-CN" altLang="en-US" sz="2600" dirty="0" smtClean="0"/>
              <a:t>、</a:t>
            </a:r>
            <a:r>
              <a:rPr lang="en-US" altLang="zh-CN" sz="2600" dirty="0" smtClean="0"/>
              <a:t>harmonic energy</a:t>
            </a:r>
            <a:r>
              <a:rPr lang="zh-CN" altLang="en-US" sz="2600" dirty="0" smtClean="0"/>
              <a:t>、</a:t>
            </a:r>
            <a:r>
              <a:rPr lang="en-US" altLang="zh-CN" sz="2600" dirty="0" err="1" smtClean="0"/>
              <a:t>terger</a:t>
            </a:r>
            <a:r>
              <a:rPr lang="en-US" altLang="zh-CN" sz="2600" dirty="0" smtClean="0"/>
              <a:t> energy</a:t>
            </a:r>
            <a:r>
              <a:rPr lang="zh-CN" altLang="en-US" sz="2600" dirty="0" smtClean="0"/>
              <a:t>特征提取</a:t>
            </a:r>
            <a:endParaRPr lang="en-US" altLang="zh-CN" sz="2600" dirty="0" smtClean="0"/>
          </a:p>
          <a:p>
            <a:pPr marL="640080" indent="-457200"/>
            <a:r>
              <a:rPr lang="zh-CN" altLang="en-US" sz="2600" dirty="0" smtClean="0"/>
              <a:t>用于</a:t>
            </a:r>
            <a:r>
              <a:rPr lang="en-US" altLang="zh-CN" sz="2600" dirty="0" smtClean="0"/>
              <a:t>DNN_VAD</a:t>
            </a:r>
            <a:r>
              <a:rPr lang="zh-CN" altLang="en-US" sz="2600" dirty="0" smtClean="0"/>
              <a:t>模型训练</a:t>
            </a:r>
            <a:endParaRPr lang="en-US" altLang="zh-CN" sz="2600" dirty="0" smtClean="0"/>
          </a:p>
          <a:p>
            <a:pPr>
              <a:buFont typeface="Wingdings" panose="05000000000000000000" pitchFamily="2" charset="2"/>
              <a:buChar char="u"/>
            </a:pPr>
            <a:endParaRPr lang="en-US" altLang="zh-CN" sz="3200" dirty="0"/>
          </a:p>
          <a:p>
            <a:pPr>
              <a:buFont typeface="Wingdings" panose="05000000000000000000" pitchFamily="2" charset="2"/>
              <a:buChar char="u"/>
            </a:pPr>
            <a:r>
              <a:rPr lang="zh-CN" altLang="en-US" sz="3200" dirty="0" smtClean="0"/>
              <a:t>验证部分创新思想</a:t>
            </a:r>
            <a:endParaRPr lang="en-US" altLang="zh-CN" sz="3200" dirty="0" smtClean="0"/>
          </a:p>
          <a:p>
            <a:pPr marL="640080" indent="-457200"/>
            <a:r>
              <a:rPr lang="zh-CN" altLang="en-US" sz="2600" dirty="0" smtClean="0"/>
              <a:t>阅读关于</a:t>
            </a:r>
            <a:r>
              <a:rPr lang="en-US" altLang="zh-CN" sz="2600" dirty="0" smtClean="0"/>
              <a:t>ROS</a:t>
            </a:r>
            <a:r>
              <a:rPr lang="zh-CN" altLang="en-US" sz="2600" dirty="0" smtClean="0"/>
              <a:t>论文</a:t>
            </a:r>
            <a:endParaRPr lang="en-US" altLang="zh-CN" sz="2600" dirty="0" smtClean="0"/>
          </a:p>
          <a:p>
            <a:pPr marL="640080" indent="-457200"/>
            <a:r>
              <a:rPr lang="zh-CN" altLang="en-US" sz="2600" dirty="0" smtClean="0"/>
              <a:t>借鉴方法</a:t>
            </a:r>
            <a:endParaRPr lang="zh-CN" altLang="en-US" sz="2600" dirty="0"/>
          </a:p>
        </p:txBody>
      </p:sp>
    </p:spTree>
    <p:extLst>
      <p:ext uri="{BB962C8B-B14F-4D97-AF65-F5344CB8AC3E}">
        <p14:creationId xmlns:p14="http://schemas.microsoft.com/office/powerpoint/2010/main" val="125616634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透明">
  <a:themeElements>
    <a:clrScheme name="透明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Office 经典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透明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163</TotalTime>
  <Words>214</Words>
  <Application>Microsoft Office PowerPoint</Application>
  <PresentationFormat>全屏显示(4:3)</PresentationFormat>
  <Paragraphs>63</Paragraphs>
  <Slides>10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10</vt:i4>
      </vt:variant>
    </vt:vector>
  </HeadingPairs>
  <TitlesOfParts>
    <vt:vector size="11" baseType="lpstr">
      <vt:lpstr>透明</vt:lpstr>
      <vt:lpstr>个人双月总结</vt:lpstr>
      <vt:lpstr>概要</vt:lpstr>
      <vt:lpstr>一、完成工作</vt:lpstr>
      <vt:lpstr>噪声训练</vt:lpstr>
      <vt:lpstr>端点检测</vt:lpstr>
      <vt:lpstr>维语声学模型</vt:lpstr>
      <vt:lpstr>语速特征</vt:lpstr>
      <vt:lpstr>工作成果</vt:lpstr>
      <vt:lpstr>二、计划工作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个人双月总结</dc:title>
  <dc:creator>Administrator</dc:creator>
  <cp:lastModifiedBy>admin</cp:lastModifiedBy>
  <cp:revision>17</cp:revision>
  <dcterms:created xsi:type="dcterms:W3CDTF">2015-01-04T02:43:11Z</dcterms:created>
  <dcterms:modified xsi:type="dcterms:W3CDTF">2015-01-04T05:34:54Z</dcterms:modified>
</cp:coreProperties>
</file>