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2255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481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888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912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933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421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5122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608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739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2977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81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A98BB-C14D-47AD-9CD2-D449D0A273B1}" type="datetimeFigureOut">
              <a:rPr lang="zh-CN" altLang="en-US" smtClean="0"/>
              <a:t>2015/6/25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A018F-7011-4712-AA5D-B7889A1F0B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5566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216926"/>
            <a:ext cx="9144000" cy="2387600"/>
          </a:xfrm>
        </p:spPr>
        <p:txBody>
          <a:bodyPr/>
          <a:lstStyle/>
          <a:p>
            <a:r>
              <a:rPr lang="en-US" altLang="zh-CN" dirty="0" smtClean="0"/>
              <a:t>Bi-Month Report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250143" y="4050267"/>
            <a:ext cx="9144000" cy="1655762"/>
          </a:xfrm>
        </p:spPr>
        <p:txBody>
          <a:bodyPr/>
          <a:lstStyle/>
          <a:p>
            <a:pPr algn="r"/>
            <a:r>
              <a:rPr lang="en-US" altLang="zh-CN" dirty="0" smtClean="0"/>
              <a:t>Chao Xing</a:t>
            </a:r>
          </a:p>
          <a:p>
            <a:pPr algn="r"/>
            <a:r>
              <a:rPr lang="en-US" altLang="zh-CN" dirty="0" smtClean="0"/>
              <a:t>NLP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79638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Research Task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1. Binary Word Vector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altLang="zh-CN" dirty="0" smtClean="0">
                <a:sym typeface="Wingdings" panose="05000000000000000000" pitchFamily="2" charset="2"/>
              </a:rPr>
              <a:t>But still have many challenges.</a:t>
            </a:r>
          </a:p>
          <a:p>
            <a:r>
              <a:rPr lang="en-US" altLang="zh-CN" dirty="0"/>
              <a:t>2. VMF Text Classification</a:t>
            </a:r>
          </a:p>
          <a:p>
            <a:pPr marL="0" indent="0">
              <a:buNone/>
            </a:pPr>
            <a:r>
              <a:rPr lang="en-US" altLang="zh-CN" dirty="0" smtClean="0">
                <a:sym typeface="Wingdings" panose="05000000000000000000" pitchFamily="2" charset="2"/>
              </a:rPr>
              <a:t>Release to </a:t>
            </a:r>
            <a:r>
              <a:rPr lang="en-US" altLang="zh-CN" dirty="0" err="1" smtClean="0">
                <a:sym typeface="Wingdings" panose="05000000000000000000" pitchFamily="2" charset="2"/>
              </a:rPr>
              <a:t>apasipa</a:t>
            </a:r>
            <a:r>
              <a:rPr lang="en-US" altLang="zh-CN" dirty="0" smtClean="0">
                <a:sym typeface="Wingdings" panose="05000000000000000000" pitchFamily="2" charset="2"/>
              </a:rPr>
              <a:t>. Most work done by </a:t>
            </a:r>
            <a:r>
              <a:rPr lang="en-US" altLang="zh-CN" dirty="0" err="1" smtClean="0">
                <a:sym typeface="Wingdings" panose="05000000000000000000" pitchFamily="2" charset="2"/>
              </a:rPr>
              <a:t>yiqiao</a:t>
            </a:r>
            <a:r>
              <a:rPr lang="en-US" altLang="zh-CN" dirty="0" smtClean="0">
                <a:sym typeface="Wingdings" panose="05000000000000000000" pitchFamily="2" charset="2"/>
              </a:rPr>
              <a:t>.</a:t>
            </a:r>
          </a:p>
          <a:p>
            <a:r>
              <a:rPr lang="en-US" altLang="zh-CN" dirty="0">
                <a:sym typeface="Wingdings" panose="05000000000000000000" pitchFamily="2" charset="2"/>
              </a:rPr>
              <a:t>3. Ordered Word Vector</a:t>
            </a:r>
          </a:p>
          <a:p>
            <a:pPr marL="0" indent="0">
              <a:buNone/>
            </a:pPr>
            <a:r>
              <a:rPr lang="en-US" altLang="zh-CN" dirty="0" smtClean="0">
                <a:sym typeface="Wingdings" panose="05000000000000000000" pitchFamily="2" charset="2"/>
              </a:rPr>
              <a:t> Rejected by ACL. Still work on this.</a:t>
            </a:r>
            <a:endParaRPr lang="en-US" altLang="zh-CN" dirty="0" smtClean="0"/>
          </a:p>
          <a:p>
            <a:r>
              <a:rPr lang="en-US" altLang="zh-CN" dirty="0" smtClean="0"/>
              <a:t>4. CNN Text Classification</a:t>
            </a:r>
          </a:p>
          <a:p>
            <a:pPr marL="0" indent="0">
              <a:buNone/>
            </a:pPr>
            <a:r>
              <a:rPr lang="en-US" altLang="zh-CN" dirty="0" smtClean="0">
                <a:sym typeface="Wingdings" panose="05000000000000000000" pitchFamily="2" charset="2"/>
              </a:rPr>
              <a:t> Failed &amp; without technique report.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5753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Other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Attend to NAACL</a:t>
            </a:r>
          </a:p>
          <a:p>
            <a:r>
              <a:rPr lang="en-US" altLang="zh-CN" dirty="0" smtClean="0"/>
              <a:t>Finish my master career.</a:t>
            </a:r>
          </a:p>
        </p:txBody>
      </p:sp>
    </p:spTree>
    <p:extLst>
      <p:ext uri="{BB962C8B-B14F-4D97-AF65-F5344CB8AC3E}">
        <p14:creationId xmlns:p14="http://schemas.microsoft.com/office/powerpoint/2010/main" val="37401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216926"/>
            <a:ext cx="9144000" cy="2387600"/>
          </a:xfrm>
        </p:spPr>
        <p:txBody>
          <a:bodyPr/>
          <a:lstStyle/>
          <a:p>
            <a:r>
              <a:rPr lang="en-US" altLang="zh-CN" dirty="0" smtClean="0"/>
              <a:t>Q&amp;A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250143" y="4050267"/>
            <a:ext cx="9144000" cy="1655762"/>
          </a:xfrm>
        </p:spPr>
        <p:txBody>
          <a:bodyPr/>
          <a:lstStyle/>
          <a:p>
            <a:pPr algn="r"/>
            <a:r>
              <a:rPr lang="en-US" altLang="zh-CN" dirty="0" smtClean="0"/>
              <a:t>Chao Xing</a:t>
            </a:r>
          </a:p>
          <a:p>
            <a:pPr algn="r"/>
            <a:r>
              <a:rPr lang="en-US" altLang="zh-CN" dirty="0" smtClean="0"/>
              <a:t>NLP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05958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74</Words>
  <Application>Microsoft Office PowerPoint</Application>
  <PresentationFormat>宽屏</PresentationFormat>
  <Paragraphs>18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Calibri Light</vt:lpstr>
      <vt:lpstr>Wingdings</vt:lpstr>
      <vt:lpstr>Office 主题</vt:lpstr>
      <vt:lpstr>Bi-Month Report</vt:lpstr>
      <vt:lpstr>Research Task</vt:lpstr>
      <vt:lpstr>Other</vt:lpstr>
      <vt:lpstr>Q&amp;A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Bi-Month Report</dc:title>
  <dc:creator>xxx</dc:creator>
  <cp:lastModifiedBy>xxx</cp:lastModifiedBy>
  <cp:revision>2</cp:revision>
  <dcterms:created xsi:type="dcterms:W3CDTF">2015-06-25T03:03:38Z</dcterms:created>
  <dcterms:modified xsi:type="dcterms:W3CDTF">2015-06-25T03:12:08Z</dcterms:modified>
</cp:coreProperties>
</file>